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1e702c5f6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1e702c5f6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e702c5f6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e702c5f6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1e702c5f6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1e702c5f6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1.jp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1152907"/>
            <a:ext cx="9144001" cy="545373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 rot="10800000">
            <a:off x="0" y="-684900"/>
            <a:ext cx="9144000" cy="5828400"/>
          </a:xfrm>
          <a:prstGeom prst="rect">
            <a:avLst/>
          </a:prstGeom>
          <a:gradFill>
            <a:gsLst>
              <a:gs pos="0">
                <a:schemeClr val="lt1"/>
              </a:gs>
              <a:gs pos="64000">
                <a:schemeClr val="dk2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1926225"/>
            <a:ext cx="8520600" cy="97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375 Raytracer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0137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Hartley Blakey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14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Load triangles from a gltf file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Build a BVH around the triangles to speed up raytracing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Raytrace the bvh in a shader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 wanted to add basic textures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625" y="3091788"/>
            <a:ext cx="3651850" cy="18259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type="title"/>
          </p:nvPr>
        </p:nvSpPr>
        <p:spPr>
          <a:xfrm>
            <a:off x="364525" y="2449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Target images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4">
            <a:alphaModFix/>
          </a:blip>
          <a:srcRect b="0" l="26626" r="28966" t="0"/>
          <a:stretch/>
        </p:blipFill>
        <p:spPr>
          <a:xfrm>
            <a:off x="4220312" y="3068538"/>
            <a:ext cx="1621600" cy="187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4733" y="3057000"/>
            <a:ext cx="2739741" cy="189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state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03650"/>
            <a:ext cx="2463000" cy="38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Triangles loaded from gltf file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Simple bvh, raytraced in a shader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First set of texture coordinates hardcoded into vertex format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800"/>
              <a:buChar char="-"/>
            </a:pPr>
            <a:r>
              <a:rPr lang="en">
                <a:solidFill>
                  <a:srgbClr val="E06666"/>
                </a:solidFill>
              </a:rPr>
              <a:t>No textures</a:t>
            </a:r>
            <a:endParaRPr>
              <a:solidFill>
                <a:srgbClr val="E06666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5436" l="18751" r="17618" t="5436"/>
          <a:stretch/>
        </p:blipFill>
        <p:spPr>
          <a:xfrm>
            <a:off x="2987125" y="0"/>
            <a:ext cx="6156877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b="0" l="20937" r="12320" t="6515"/>
          <a:stretch/>
        </p:blipFill>
        <p:spPr>
          <a:xfrm>
            <a:off x="2987127" y="0"/>
            <a:ext cx="615687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/ Wow moments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5895000" cy="3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Triangles would randomly </a:t>
            </a:r>
            <a:r>
              <a:rPr lang="en"/>
              <a:t>disappear</a:t>
            </a:r>
            <a:r>
              <a:rPr lang="en"/>
              <a:t> from certain angles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Thought my BVH was broken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Triangles fixed by making the epsilon smaller in the ray-triangle intersection code I copied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 happened to choose a test scene that broke the midpoint split bvh I was using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 never tested large models, but </a:t>
            </a:r>
            <a:r>
              <a:rPr lang="en"/>
              <a:t>ray tracing</a:t>
            </a:r>
            <a:r>
              <a:rPr lang="en"/>
              <a:t> 2 100k triangle dragons was still cool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 b="0" l="1623" r="0" t="5891"/>
          <a:stretch/>
        </p:blipFill>
        <p:spPr>
          <a:xfrm>
            <a:off x="6411400" y="2376800"/>
            <a:ext cx="2732600" cy="276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 rotWithShape="1">
          <a:blip r:embed="rId4">
            <a:alphaModFix/>
          </a:blip>
          <a:srcRect b="0" l="0" r="0" t="6244"/>
          <a:stretch/>
        </p:blipFill>
        <p:spPr>
          <a:xfrm>
            <a:off x="6411400" y="0"/>
            <a:ext cx="2732600" cy="271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